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1022" r:id="rId5"/>
    <p:sldId id="1023" r:id="rId6"/>
    <p:sldId id="1553" r:id="rId7"/>
    <p:sldId id="1555" r:id="rId8"/>
    <p:sldId id="1558" r:id="rId9"/>
    <p:sldId id="1554" r:id="rId10"/>
    <p:sldId id="1556" r:id="rId11"/>
    <p:sldId id="1535" r:id="rId12"/>
    <p:sldId id="1536" r:id="rId13"/>
    <p:sldId id="1545" r:id="rId14"/>
    <p:sldId id="1557" r:id="rId15"/>
    <p:sldId id="1540" r:id="rId16"/>
    <p:sldId id="1537" r:id="rId17"/>
    <p:sldId id="1538" r:id="rId18"/>
    <p:sldId id="1539" r:id="rId19"/>
    <p:sldId id="1541" r:id="rId20"/>
    <p:sldId id="1542" r:id="rId21"/>
    <p:sldId id="1543" r:id="rId22"/>
    <p:sldId id="1559" r:id="rId23"/>
    <p:sldId id="1544" r:id="rId24"/>
    <p:sldId id="1546" r:id="rId25"/>
    <p:sldId id="1547" r:id="rId26"/>
    <p:sldId id="1548" r:id="rId27"/>
    <p:sldId id="1549" r:id="rId28"/>
    <p:sldId id="1550" r:id="rId29"/>
    <p:sldId id="1551" r:id="rId30"/>
    <p:sldId id="1552" r:id="rId31"/>
    <p:sldId id="1534" r:id="rId32"/>
    <p:sldId id="1533" r:id="rId33"/>
    <p:sldId id="1044" r:id="rId34"/>
    <p:sldId id="1532" r:id="rId35"/>
    <p:sldId id="1561" r:id="rId36"/>
    <p:sldId id="1562" r:id="rId37"/>
    <p:sldId id="1560" r:id="rId38"/>
    <p:sldId id="43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:p15="http://schemas.microsoft.com/office/powerpoint/2012/main" xmlns="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2020-01-22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2020-01-22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2020-01-22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2020-01-22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2020-01-22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xmlns="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xmlns="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2020-01-22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2020-01-22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2020-01-22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2020-01-22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xmlns="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xmlns="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2020-01-22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xmlns="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2020-01-22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2020-01-22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2020-01-22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2020-01-22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2020-01-22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2020-01-22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2020-01-22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2020-01-22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xmlns="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2020-01-22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xmlns="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:a16="http://schemas.microsoft.com/office/drawing/2014/main" xmlns="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xmlns="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xmlns="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xmlns="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xmlns="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xmlns="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xmlns="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xmlns="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:a16="http://schemas.microsoft.com/office/drawing/2014/main" xmlns="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:a16="http://schemas.microsoft.com/office/drawing/2014/main" xmlns="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:a16="http://schemas.microsoft.com/office/drawing/2014/main" xmlns="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:a16="http://schemas.microsoft.com/office/drawing/2014/main" xmlns="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:a16="http://schemas.microsoft.com/office/drawing/2014/main" xmlns="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:a16="http://schemas.microsoft.com/office/drawing/2014/main" xmlns="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xmlns="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2020-01-22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xmlns="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xmlns="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:a16="http://schemas.microsoft.com/office/drawing/2014/main" xmlns="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:a16="http://schemas.microsoft.com/office/drawing/2014/main" xmlns="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:a16="http://schemas.microsoft.com/office/drawing/2014/main" xmlns="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:a16="http://schemas.microsoft.com/office/drawing/2014/main" xmlns="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:a16="http://schemas.microsoft.com/office/drawing/2014/main" xmlns="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xmlns="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xmlns="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2020-01-22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2020-01-22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xmlns="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2020-01-22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2020-01-22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 smtClean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smtClean="0"/>
              <a:t>Deployment (deploy)</a:t>
            </a:r>
          </a:p>
          <a:p>
            <a:pPr lvl="1"/>
            <a:r>
              <a:rPr lang="nb-NO" dirty="0" smtClean="0"/>
              <a:t>What is deployed</a:t>
            </a:r>
          </a:p>
          <a:p>
            <a:r>
              <a:rPr lang="nb-NO" dirty="0" smtClean="0"/>
              <a:t>Service (svc)</a:t>
            </a:r>
          </a:p>
          <a:p>
            <a:pPr lvl="1"/>
            <a:r>
              <a:rPr lang="nb-NO" dirty="0" smtClean="0"/>
              <a:t>How the deployment is exposed</a:t>
            </a:r>
          </a:p>
          <a:p>
            <a:pPr lvl="2"/>
            <a:r>
              <a:rPr lang="nb-NO" dirty="0" smtClean="0"/>
              <a:t>ClusterIp (only available in the cluster)</a:t>
            </a:r>
          </a:p>
          <a:p>
            <a:pPr lvl="2"/>
            <a:r>
              <a:rPr lang="nb-NO" dirty="0" smtClean="0"/>
              <a:t>NodePort (bound to the nodes NW adapter)</a:t>
            </a:r>
          </a:p>
          <a:p>
            <a:pPr lvl="2"/>
            <a:r>
              <a:rPr lang="nb-NO" dirty="0" smtClean="0"/>
              <a:t>LoadBalancer</a:t>
            </a:r>
          </a:p>
          <a:p>
            <a:r>
              <a:rPr lang="nb-NO" dirty="0" smtClean="0"/>
              <a:t>ReplicaSet (rs)</a:t>
            </a:r>
          </a:p>
          <a:p>
            <a:pPr lvl="1"/>
            <a:r>
              <a:rPr lang="nb-NO" dirty="0" smtClean="0"/>
              <a:t>How many instances(pods)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 – Kurt Monge 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docker for 4 years</a:t>
            </a:r>
          </a:p>
          <a:p>
            <a:r>
              <a:rPr lang="en-US" dirty="0"/>
              <a:t>Worked With Kubernetes for 1+ year.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xmlns="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to run our container inside </a:t>
            </a:r>
            <a:r>
              <a:rPr lang="en-US" dirty="0" err="1" smtClean="0"/>
              <a:t>minikube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xmlns="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1CFB7B-70E3-4BD7-A2FB-477F51E7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 - </a:t>
            </a:r>
            <a:r>
              <a:rPr lang="en-US" dirty="0" err="1"/>
              <a:t>Dataess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B15541-642C-4B4A-BA9B-7B5B6EEF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2004</a:t>
            </a:r>
          </a:p>
          <a:p>
            <a:r>
              <a:rPr lang="en-US" dirty="0"/>
              <a:t>Worked with docker since 2013</a:t>
            </a:r>
          </a:p>
          <a:p>
            <a:r>
              <a:rPr lang="en-US" dirty="0"/>
              <a:t>Worked With Kubernetes since 2016.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F5EC5A-0E54-4D06-93B9-10D02657B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7945</TotalTime>
  <Words>868</Words>
  <Application>Microsoft Office PowerPoint</Application>
  <PresentationFormat>Custom</PresentationFormat>
  <Paragraphs>255</Paragraphs>
  <Slides>35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Knowit</vt:lpstr>
      <vt:lpstr>PowerPoint Presentation</vt:lpstr>
      <vt:lpstr>PowerPoint Presentation</vt:lpstr>
      <vt:lpstr>Me – Kurt Monge - Amende</vt:lpstr>
      <vt:lpstr>Ove - Dataess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The important stuff</vt:lpstr>
      <vt:lpstr>K8s – Artifacts</vt:lpstr>
      <vt:lpstr>K8s- Artifacts cont.</vt:lpstr>
      <vt:lpstr>Kubernetes «physical» model</vt:lpstr>
      <vt:lpstr>Minikube – «physical» model</vt:lpstr>
      <vt:lpstr>Kubernetes network model</vt:lpstr>
      <vt:lpstr>Minikube - network model</vt:lpstr>
      <vt:lpstr>Exercise</vt:lpstr>
      <vt:lpstr>Service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Admin</cp:lastModifiedBy>
  <cp:revision>49</cp:revision>
  <dcterms:created xsi:type="dcterms:W3CDTF">2019-11-12T12:56:17Z</dcterms:created>
  <dcterms:modified xsi:type="dcterms:W3CDTF">2020-01-22T22:40:29Z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